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N Queens Problem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Ryley Davenport, </a:t>
            </a:r>
            <a:r>
              <a:rPr lang="en-US" dirty="0" err="1" smtClean="0"/>
              <a:t>Amardeep</a:t>
            </a:r>
            <a:r>
              <a:rPr lang="en-US" dirty="0" smtClean="0"/>
              <a:t> </a:t>
            </a:r>
            <a:r>
              <a:rPr lang="en-US" dirty="0" err="1" smtClean="0"/>
              <a:t>Sarang</a:t>
            </a:r>
            <a:r>
              <a:rPr lang="en-US" dirty="0" smtClean="0"/>
              <a:t>, </a:t>
            </a:r>
            <a:r>
              <a:rPr lang="en-US" dirty="0" err="1" smtClean="0"/>
              <a:t>Saje</a:t>
            </a:r>
            <a:r>
              <a:rPr lang="en-US" dirty="0" smtClean="0"/>
              <a:t> Bailey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504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500-Queens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4373"/>
            <a:ext cx="6413500" cy="6093627"/>
          </a:xfrm>
        </p:spPr>
      </p:pic>
    </p:spTree>
    <p:extLst>
      <p:ext uri="{BB962C8B-B14F-4D97-AF65-F5344CB8AC3E}">
        <p14:creationId xmlns:p14="http://schemas.microsoft.com/office/powerpoint/2010/main" val="1961473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1000-Queens  (largest </a:t>
            </a:r>
            <a:r>
              <a:rPr lang="en-US" dirty="0" err="1" smtClean="0"/>
              <a:t>soltuion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600700" cy="6858000"/>
          </a:xfrm>
        </p:spPr>
      </p:pic>
    </p:spTree>
    <p:extLst>
      <p:ext uri="{BB962C8B-B14F-4D97-AF65-F5344CB8AC3E}">
        <p14:creationId xmlns:p14="http://schemas.microsoft.com/office/powerpoint/2010/main" val="1745387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N Queens 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popularly known as the 8-Queens problem</a:t>
            </a:r>
          </a:p>
          <a:p>
            <a:r>
              <a:rPr lang="en-US" dirty="0" smtClean="0"/>
              <a:t>It is a constraint satisfaction problem</a:t>
            </a:r>
          </a:p>
          <a:p>
            <a:r>
              <a:rPr lang="en-US" dirty="0" smtClean="0"/>
              <a:t>In 8 Queens the goal is to place 8 queens on an 8x8 chess board so that no queen can attack another</a:t>
            </a:r>
          </a:p>
          <a:p>
            <a:r>
              <a:rPr lang="en-US" dirty="0" smtClean="0"/>
              <a:t>This problem has been adapted to a n sized board with n amount of queens </a:t>
            </a:r>
          </a:p>
          <a:p>
            <a:r>
              <a:rPr lang="en-US" dirty="0" smtClean="0"/>
              <a:t>The only n values that this is not possible in is n = 2 and n = 3 </a:t>
            </a:r>
          </a:p>
          <a:p>
            <a:r>
              <a:rPr lang="en-US" dirty="0" smtClean="0"/>
              <a:t>For the 8 queens problem there are 12 fundamental solutions</a:t>
            </a:r>
          </a:p>
          <a:p>
            <a:r>
              <a:rPr lang="en-US" dirty="0" smtClean="0"/>
              <a:t>Fundamental solution means the other solutions are found by rotating a solution 90,180 or 270 degrees and reflecting each variant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300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Min-conflict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iteration of the N-Queens solutions implements the min-conflicts algorithm</a:t>
            </a:r>
          </a:p>
          <a:p>
            <a:r>
              <a:rPr lang="en-US" dirty="0" smtClean="0"/>
              <a:t>The min-conflicts is a search algorithm used to solve constraint satisfaction problems</a:t>
            </a:r>
          </a:p>
          <a:p>
            <a:r>
              <a:rPr lang="en-US" dirty="0" smtClean="0"/>
              <a:t>A random variable is selected from a set that has a conflict violating one or more of the constraints then a value is given to it that has the minimum amount of conflicts</a:t>
            </a:r>
          </a:p>
          <a:p>
            <a:r>
              <a:rPr lang="en-US" dirty="0" smtClean="0"/>
              <a:t>If two variable have the same amount of conflicts then one is </a:t>
            </a:r>
            <a:r>
              <a:rPr lang="en-US" dirty="0" err="1" smtClean="0"/>
              <a:t>reandomly</a:t>
            </a:r>
            <a:r>
              <a:rPr lang="en-US" dirty="0" smtClean="0"/>
              <a:t> selected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696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our solution we were able to solve up to 1000 queens</a:t>
            </a:r>
          </a:p>
          <a:p>
            <a:r>
              <a:rPr lang="en-US" dirty="0" smtClean="0"/>
              <a:t>Performance time was an issue so we switched from coding in python to coding in java for the speed advantage</a:t>
            </a:r>
          </a:p>
          <a:p>
            <a:r>
              <a:rPr lang="en-US" dirty="0" smtClean="0"/>
              <a:t>In python it took 10 seconds to solve 100-Queens, and about 30 minutes for 1000 queens</a:t>
            </a:r>
          </a:p>
          <a:p>
            <a:r>
              <a:rPr lang="en-US" dirty="0" smtClean="0"/>
              <a:t>Java can do 100-Queens almost instantly and 1000-Queens in a few seconds</a:t>
            </a:r>
          </a:p>
        </p:txBody>
      </p:sp>
    </p:spTree>
    <p:extLst>
      <p:ext uri="{BB962C8B-B14F-4D97-AF65-F5344CB8AC3E}">
        <p14:creationId xmlns:p14="http://schemas.microsoft.com/office/powerpoint/2010/main" val="1101332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However going above 1000 queens our program was unable to find a solution, we think this is because the program got stuck in a local minimum</a:t>
            </a:r>
          </a:p>
          <a:p>
            <a:r>
              <a:rPr lang="en-US" dirty="0"/>
              <a:t>To try to find a solution we introduced a “forbidden list” which made the program unable to choose recently selected </a:t>
            </a:r>
            <a:r>
              <a:rPr lang="en-US" dirty="0" smtClean="0"/>
              <a:t>queens</a:t>
            </a:r>
          </a:p>
          <a:p>
            <a:r>
              <a:rPr lang="en-US" dirty="0" smtClean="0"/>
              <a:t>The queen would remain in the list until a number of iterations have passed or the list reached a certain length</a:t>
            </a:r>
          </a:p>
          <a:p>
            <a:r>
              <a:rPr lang="en-US" dirty="0" smtClean="0"/>
              <a:t>Unfortunately this did not help with solving the 10000-Queens problem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777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Graphical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made a python program that generates a graphical solution to view the final solutions of a few n values</a:t>
            </a:r>
          </a:p>
          <a:p>
            <a:r>
              <a:rPr lang="en-US" dirty="0" smtClean="0"/>
              <a:t>We chose to show 10,100,250,500,1000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941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 Queens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61" y="469900"/>
            <a:ext cx="7548961" cy="5748339"/>
          </a:xfrm>
        </p:spPr>
      </p:pic>
    </p:spTree>
    <p:extLst>
      <p:ext uri="{BB962C8B-B14F-4D97-AF65-F5344CB8AC3E}">
        <p14:creationId xmlns:p14="http://schemas.microsoft.com/office/powerpoint/2010/main" val="185773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100 Queens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4200"/>
            <a:ext cx="6235700" cy="6172199"/>
          </a:xfrm>
        </p:spPr>
      </p:pic>
    </p:spTree>
    <p:extLst>
      <p:ext uri="{BB962C8B-B14F-4D97-AF65-F5344CB8AC3E}">
        <p14:creationId xmlns:p14="http://schemas.microsoft.com/office/powerpoint/2010/main" val="678368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250 Queens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3800"/>
            <a:ext cx="5842000" cy="5664200"/>
          </a:xfrm>
        </p:spPr>
      </p:pic>
    </p:spTree>
    <p:extLst>
      <p:ext uri="{BB962C8B-B14F-4D97-AF65-F5344CB8AC3E}">
        <p14:creationId xmlns:p14="http://schemas.microsoft.com/office/powerpoint/2010/main" val="166584552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104</TotalTime>
  <Words>374</Words>
  <Application>Microsoft Macintosh PowerPoint</Application>
  <PresentationFormat>Widescreen</PresentationFormat>
  <Paragraphs>33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Century Gothic</vt:lpstr>
      <vt:lpstr>Arial</vt:lpstr>
      <vt:lpstr>Vapor Trail</vt:lpstr>
      <vt:lpstr>The N Queens Problem</vt:lpstr>
      <vt:lpstr>What is the N Queens problem?</vt:lpstr>
      <vt:lpstr>Min-conflict solution</vt:lpstr>
      <vt:lpstr>Our solution</vt:lpstr>
      <vt:lpstr>Our Solution</vt:lpstr>
      <vt:lpstr>Graphical solution</vt:lpstr>
      <vt:lpstr>10 Queens</vt:lpstr>
      <vt:lpstr>100 Queens</vt:lpstr>
      <vt:lpstr>250 Queens</vt:lpstr>
      <vt:lpstr>500-Queens</vt:lpstr>
      <vt:lpstr>1000-Queens  (largest soltuion)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 Queens Problem</dc:title>
  <dc:creator>ryley davenport</dc:creator>
  <cp:lastModifiedBy>ryley davenport</cp:lastModifiedBy>
  <cp:revision>6</cp:revision>
  <dcterms:created xsi:type="dcterms:W3CDTF">2019-11-29T19:16:32Z</dcterms:created>
  <dcterms:modified xsi:type="dcterms:W3CDTF">2019-11-29T21:01:11Z</dcterms:modified>
</cp:coreProperties>
</file>

<file path=docProps/thumbnail.jpeg>
</file>